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Àlvar Juárez Muset" initials="ÀJM" lastIdx="1" clrIdx="0">
    <p:extLst>
      <p:ext uri="{19B8F6BF-5375-455C-9EA6-DF929625EA0E}">
        <p15:presenceInfo xmlns:p15="http://schemas.microsoft.com/office/powerpoint/2012/main" userId="9eff2d227862b4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67A04"/>
    <a:srgbClr val="A03518"/>
    <a:srgbClr val="425BBD"/>
    <a:srgbClr val="4D8121"/>
    <a:srgbClr val="9E4491"/>
    <a:srgbClr val="A10909"/>
    <a:srgbClr val="FF0066"/>
    <a:srgbClr val="FF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FDC0-8190-4B47-9189-0C543F8E26A7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236A8-45D3-4870-A5CE-D1A74FE5B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87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05/05/2019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83" y="288594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o 12"/>
          <p:cNvGrpSpPr/>
          <p:nvPr/>
        </p:nvGrpSpPr>
        <p:grpSpPr>
          <a:xfrm>
            <a:off x="8627126" y="1335265"/>
            <a:ext cx="3182388" cy="4657748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4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A1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A1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313933"/>
                <a:chOff x="1283271" y="2003990"/>
                <a:chExt cx="2047897" cy="3313933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39529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1" y="287959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ángulo redondeado 22"/>
          <p:cNvSpPr>
            <a:spLocks noChangeAspect="1"/>
          </p:cNvSpPr>
          <p:nvPr/>
        </p:nvSpPr>
        <p:spPr>
          <a:xfrm>
            <a:off x="8654241" y="1842470"/>
            <a:ext cx="3125592" cy="4117291"/>
          </a:xfrm>
          <a:prstGeom prst="roundRect">
            <a:avLst>
              <a:gd name="adj" fmla="val 20316"/>
            </a:avLst>
          </a:prstGeom>
          <a:solidFill>
            <a:srgbClr val="4D8121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5" name="Rectángulo redondeado 24"/>
          <p:cNvSpPr>
            <a:spLocks noChangeAspect="1"/>
          </p:cNvSpPr>
          <p:nvPr/>
        </p:nvSpPr>
        <p:spPr>
          <a:xfrm>
            <a:off x="8654241" y="1359871"/>
            <a:ext cx="3125592" cy="3946366"/>
          </a:xfrm>
          <a:prstGeom prst="roundRect">
            <a:avLst>
              <a:gd name="adj" fmla="val 17878"/>
            </a:avLst>
          </a:prstGeom>
          <a:solidFill>
            <a:srgbClr val="6BB42E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18736"/>
          <a:stretch/>
        </p:blipFill>
        <p:spPr>
          <a:xfrm>
            <a:off x="9064511" y="2046319"/>
            <a:ext cx="2305051" cy="11687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2" y="1339920"/>
            <a:ext cx="3182388" cy="465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68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32" y="245680"/>
            <a:ext cx="3535986" cy="631295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350212" y="1186239"/>
            <a:ext cx="3125593" cy="4599890"/>
            <a:chOff x="4486852" y="1086486"/>
            <a:chExt cx="3125593" cy="4599890"/>
          </a:xfrm>
        </p:grpSpPr>
        <p:grpSp>
          <p:nvGrpSpPr>
            <p:cNvPr id="11" name="Grupo 10"/>
            <p:cNvGrpSpPr/>
            <p:nvPr/>
          </p:nvGrpSpPr>
          <p:grpSpPr>
            <a:xfrm>
              <a:off x="4486853" y="1086486"/>
              <a:ext cx="3125592" cy="4599890"/>
              <a:chOff x="3218072" y="903694"/>
              <a:chExt cx="3125592" cy="4599890"/>
            </a:xfrm>
            <a:solidFill>
              <a:srgbClr val="5A5A58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3218072" y="903694"/>
                <a:ext cx="3125592" cy="4599890"/>
              </a:xfrm>
              <a:prstGeom prst="roundRect">
                <a:avLst>
                  <a:gd name="adj" fmla="val 20316"/>
                </a:avLst>
              </a:prstGeom>
              <a:solidFill>
                <a:srgbClr val="3A3A3A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17" name="Rectángulo redondeado 16"/>
              <p:cNvSpPr>
                <a:spLocks noChangeAspect="1"/>
              </p:cNvSpPr>
              <p:nvPr/>
            </p:nvSpPr>
            <p:spPr>
              <a:xfrm>
                <a:off x="3245420" y="927338"/>
                <a:ext cx="3062331" cy="3852655"/>
              </a:xfrm>
              <a:prstGeom prst="roundRect">
                <a:avLst>
                  <a:gd name="adj" fmla="val 19771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477313" y="1569084"/>
              <a:ext cx="1144672" cy="193658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54" b="100000" l="48000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backgroundMark x1="52381" y1="47174" x2="53619" y2="52334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1238" y1="79975" x2="49714" y2="85872"/>
                          <a14:backgroundMark x1="49333" y1="87469" x2="48476" y2="92506"/>
                          <a14:backgroundMark x1="53048" y1="74939" x2="55714" y2="71622"/>
                          <a14:backgroundMark x1="56952" y1="69165" x2="59714" y2="67199"/>
                          <a14:backgroundMark x1="60190" y1="66830" x2="61905" y2="66216"/>
                          <a14:backgroundMark x1="61905" y1="65848" x2="60095" y2="63514"/>
                          <a14:backgroundMark x1="58381" y1="62162" x2="56000" y2="6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2" r="3795"/>
            <a:stretch/>
          </p:blipFill>
          <p:spPr>
            <a:xfrm>
              <a:off x="5111073" y="2115340"/>
              <a:ext cx="1868585" cy="28442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CuadroTexto 6"/>
            <p:cNvSpPr txBox="1"/>
            <p:nvPr/>
          </p:nvSpPr>
          <p:spPr>
            <a:xfrm>
              <a:off x="4486852" y="1558595"/>
              <a:ext cx="312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486853" y="1100605"/>
              <a:ext cx="3125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</a:t>
              </a:r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43" y="246201"/>
            <a:ext cx="3535986" cy="6312950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6783185" y="1395153"/>
            <a:ext cx="3167149" cy="4015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/>
          <p:cNvGrpSpPr/>
          <p:nvPr/>
        </p:nvGrpSpPr>
        <p:grpSpPr>
          <a:xfrm>
            <a:off x="1854022" y="1360173"/>
            <a:ext cx="3175178" cy="4092890"/>
            <a:chOff x="1854022" y="1360173"/>
            <a:chExt cx="3175178" cy="4092890"/>
          </a:xfrm>
        </p:grpSpPr>
        <p:grpSp>
          <p:nvGrpSpPr>
            <p:cNvPr id="64" name="Grupo 63"/>
            <p:cNvGrpSpPr/>
            <p:nvPr/>
          </p:nvGrpSpPr>
          <p:grpSpPr>
            <a:xfrm>
              <a:off x="1905636" y="1400175"/>
              <a:ext cx="3078251" cy="4010025"/>
              <a:chOff x="1905636" y="1400175"/>
              <a:chExt cx="3078251" cy="4010025"/>
            </a:xfrm>
          </p:grpSpPr>
          <p:sp>
            <p:nvSpPr>
              <p:cNvPr id="8" name="Rectángulo redondeado 7"/>
              <p:cNvSpPr/>
              <p:nvPr/>
            </p:nvSpPr>
            <p:spPr>
              <a:xfrm>
                <a:off x="1905636" y="1400175"/>
                <a:ext cx="3078251" cy="4010025"/>
              </a:xfrm>
              <a:prstGeom prst="roundRect">
                <a:avLst>
                  <a:gd name="adj" fmla="val 11192"/>
                </a:avLst>
              </a:prstGeom>
              <a:solidFill>
                <a:srgbClr val="FF0066"/>
              </a:solidFill>
              <a:ln w="57150">
                <a:solidFill>
                  <a:srgbClr val="FF006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905636" y="1400175"/>
                <a:ext cx="3078251" cy="3381455"/>
              </a:xfrm>
              <a:prstGeom prst="roundRect">
                <a:avLst>
                  <a:gd name="adj" fmla="val 11192"/>
                </a:avLst>
              </a:prstGeom>
              <a:solidFill>
                <a:srgbClr val="FF6699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2111658" y="1484929"/>
                <a:ext cx="271260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Queen of Camelot" panose="02000500000000000000" pitchFamily="2" charset="0"/>
                  </a:rPr>
                  <a:t>Paused</a:t>
                </a:r>
                <a:endParaRPr lang="es-E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Queen of Camelot" panose="02000500000000000000" pitchFamily="2" charset="0"/>
                </a:endParaRPr>
              </a:p>
            </p:txBody>
          </p:sp>
          <p:grpSp>
            <p:nvGrpSpPr>
              <p:cNvPr id="62" name="Grupo 61"/>
              <p:cNvGrpSpPr>
                <a:grpSpLocks noChangeAspect="1"/>
              </p:cNvGrpSpPr>
              <p:nvPr/>
            </p:nvGrpSpPr>
            <p:grpSpPr>
              <a:xfrm>
                <a:off x="2469130" y="2522284"/>
                <a:ext cx="1926436" cy="1847952"/>
                <a:chOff x="9020175" y="2190750"/>
                <a:chExt cx="2571750" cy="2466975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667" b="87500" l="0" r="100000">
                              <a14:foregroundMark x1="26179" y1="32333" x2="30896" y2="66500"/>
                              <a14:foregroundMark x1="26651" y1="63167" x2="62736" y2="68333"/>
                              <a14:foregroundMark x1="62736" y1="67667" x2="75000" y2="33500"/>
                              <a14:foregroundMark x1="71462" y1="34500" x2="28774" y2="33167"/>
                              <a14:foregroundMark x1="36085" y1="39167" x2="42689" y2="64500"/>
                              <a14:foregroundMark x1="40802" y1="61167" x2="63443" y2="45000"/>
                              <a14:foregroundMark x1="57075" y1="45333" x2="29953" y2="51833"/>
                              <a14:foregroundMark x1="75943" y1="36667" x2="71462" y2="61500"/>
                              <a14:foregroundMark x1="72170" y1="64667" x2="78538" y2="36833"/>
                              <a14:foregroundMark x1="82075" y1="36500" x2="42453" y2="32167"/>
                              <a14:foregroundMark x1="30189" y1="33167" x2="47642" y2="29333"/>
                              <a14:foregroundMark x1="48585" y1="29333" x2="75943" y2="33167"/>
                              <a14:foregroundMark x1="74292" y1="36667" x2="60142" y2="56167"/>
                              <a14:foregroundMark x1="59198" y1="67000" x2="54953" y2="701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523" t="24008" r="10998" b="23472"/>
                <a:stretch/>
              </p:blipFill>
              <p:spPr>
                <a:xfrm>
                  <a:off x="9020175" y="2190750"/>
                  <a:ext cx="2571750" cy="2466975"/>
                </a:xfrm>
                <a:prstGeom prst="rect">
                  <a:avLst/>
                </a:prstGeom>
              </p:spPr>
            </p:pic>
            <p:sp>
              <p:nvSpPr>
                <p:cNvPr id="61" name="Rectángulo redondeado 60"/>
                <p:cNvSpPr/>
                <p:nvPr/>
              </p:nvSpPr>
              <p:spPr>
                <a:xfrm rot="5400000">
                  <a:off x="9560465" y="3092992"/>
                  <a:ext cx="948243" cy="1000124"/>
                </a:xfrm>
                <a:prstGeom prst="roundRect">
                  <a:avLst>
                    <a:gd name="adj" fmla="val 38095"/>
                  </a:avLst>
                </a:prstGeom>
                <a:solidFill>
                  <a:schemeClr val="bg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63" name="Rectángulo redondeado 62"/>
              <p:cNvSpPr/>
              <p:nvPr/>
            </p:nvSpPr>
            <p:spPr>
              <a:xfrm rot="2944982">
                <a:off x="3392208" y="2131219"/>
                <a:ext cx="287683" cy="2574461"/>
              </a:xfrm>
              <a:prstGeom prst="roundRect">
                <a:avLst>
                  <a:gd name="adj" fmla="val 3809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4" name="Rectángulo redondeado 13"/>
            <p:cNvSpPr/>
            <p:nvPr/>
          </p:nvSpPr>
          <p:spPr>
            <a:xfrm>
              <a:off x="1854022" y="1360173"/>
              <a:ext cx="3175178" cy="4092890"/>
            </a:xfrm>
            <a:prstGeom prst="roundRect">
              <a:avLst>
                <a:gd name="adj" fmla="val 12242"/>
              </a:avLst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14123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</Words>
  <Application>Microsoft Office PowerPoint</Application>
  <PresentationFormat>Panorámica</PresentationFormat>
  <Paragraphs>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36</cp:revision>
  <dcterms:created xsi:type="dcterms:W3CDTF">2019-04-27T18:14:02Z</dcterms:created>
  <dcterms:modified xsi:type="dcterms:W3CDTF">2019-05-05T11:38:03Z</dcterms:modified>
</cp:coreProperties>
</file>